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4" r:id="rId4"/>
    <p:sldId id="265" r:id="rId5"/>
    <p:sldId id="272" r:id="rId6"/>
    <p:sldId id="260" r:id="rId7"/>
    <p:sldId id="273" r:id="rId8"/>
    <p:sldId id="263" r:id="rId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98017"/>
    <a:srgbClr val="DC6D1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8355" autoAdjust="0"/>
  </p:normalViewPr>
  <p:slideViewPr>
    <p:cSldViewPr snapToGrid="0">
      <p:cViewPr varScale="1">
        <p:scale>
          <a:sx n="61" d="100"/>
          <a:sy n="61" d="100"/>
        </p:scale>
        <p:origin x="7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11C32-A0C0-40EE-9892-B17FA1B4B4E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5763FE2E-976E-4557-AC0F-F2BF7AC1292E}">
      <dgm:prSet phldrT="[文字]" custT="1"/>
      <dgm:spPr/>
      <dgm:t>
        <a:bodyPr/>
        <a:lstStyle/>
        <a:p>
          <a:r>
            <a:rPr lang="zh-TW" altLang="en-US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正門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D1604DA1-F6B9-45EA-AF2F-5AF793D9799A}" type="parTrans" cxnId="{7C11DD60-ACD6-4E41-924D-3477576F6FAF}">
      <dgm:prSet/>
      <dgm:spPr/>
      <dgm:t>
        <a:bodyPr/>
        <a:lstStyle/>
        <a:p>
          <a:endParaRPr lang="zh-HK" altLang="en-US"/>
        </a:p>
      </dgm:t>
    </dgm:pt>
    <dgm:pt modelId="{47304A97-987A-4EDC-B416-BF3BD5697484}" type="sibTrans" cxnId="{7C11DD60-ACD6-4E41-924D-3477576F6FAF}">
      <dgm:prSet/>
      <dgm:spPr/>
      <dgm:t>
        <a:bodyPr/>
        <a:lstStyle/>
        <a:p>
          <a:endParaRPr lang="zh-HK" altLang="en-US"/>
        </a:p>
      </dgm:t>
    </dgm:pt>
    <dgm:pt modelId="{E3121CBA-51D7-423B-BAC4-87B75ACE92A7}">
      <dgm:prSet phldrT="[文字]" custT="1"/>
      <dgm:spPr/>
      <dgm:t>
        <a:bodyPr/>
        <a:lstStyle/>
        <a:p>
          <a:r>
            <a:rPr lang="zh-TW" altLang="en-US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接待處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B22C8723-BCFB-40C7-978F-D366789B22BD}" type="parTrans" cxnId="{43C87F73-2A1E-4F22-8DAE-9C924D499DFC}">
      <dgm:prSet/>
      <dgm:spPr/>
      <dgm:t>
        <a:bodyPr/>
        <a:lstStyle/>
        <a:p>
          <a:endParaRPr lang="zh-HK" altLang="en-US"/>
        </a:p>
      </dgm:t>
    </dgm:pt>
    <dgm:pt modelId="{DA1E9802-3607-485A-93FF-DDEC6D36913A}" type="sibTrans" cxnId="{43C87F73-2A1E-4F22-8DAE-9C924D499DFC}">
      <dgm:prSet/>
      <dgm:spPr/>
      <dgm:t>
        <a:bodyPr/>
        <a:lstStyle/>
        <a:p>
          <a:endParaRPr lang="zh-HK" altLang="en-US"/>
        </a:p>
      </dgm:t>
    </dgm:pt>
    <dgm:pt modelId="{82158718-9BFE-4BD5-A58A-49BB6529D793}">
      <dgm:prSet phldrT="[文字]" custT="1"/>
      <dgm:spPr/>
      <dgm:t>
        <a:bodyPr/>
        <a:lstStyle/>
        <a:p>
          <a:r>
            <a:rPr lang="en-US" altLang="zh-TW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Rm12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17B2318A-216A-49C5-9CFA-EA9D2156BBA0}" type="parTrans" cxnId="{9945C057-F678-42CD-A0D3-F6849405EC9A}">
      <dgm:prSet/>
      <dgm:spPr/>
      <dgm:t>
        <a:bodyPr/>
        <a:lstStyle/>
        <a:p>
          <a:endParaRPr lang="zh-HK" altLang="en-US"/>
        </a:p>
      </dgm:t>
    </dgm:pt>
    <dgm:pt modelId="{A3997515-31E0-40AF-92B6-79E2889AB56F}" type="sibTrans" cxnId="{9945C057-F678-42CD-A0D3-F6849405EC9A}">
      <dgm:prSet/>
      <dgm:spPr/>
      <dgm:t>
        <a:bodyPr/>
        <a:lstStyle/>
        <a:p>
          <a:endParaRPr lang="zh-HK" altLang="en-US"/>
        </a:p>
      </dgm:t>
    </dgm:pt>
    <dgm:pt modelId="{D0DB04D1-A0D7-41A4-ADF2-5E76A8384BD0}">
      <dgm:prSet phldrT="[文字]" custT="1"/>
      <dgm:spPr/>
      <dgm:t>
        <a:bodyPr/>
        <a:lstStyle/>
        <a:p>
          <a:r>
            <a:rPr lang="zh-TW" altLang="en-US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等候室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5EABBAD3-440B-4DF4-A0DC-B02E38E005C4}" type="parTrans" cxnId="{3D460092-63A1-4AF5-A546-E09630563B51}">
      <dgm:prSet/>
      <dgm:spPr/>
      <dgm:t>
        <a:bodyPr/>
        <a:lstStyle/>
        <a:p>
          <a:endParaRPr lang="zh-HK" altLang="en-US"/>
        </a:p>
      </dgm:t>
    </dgm:pt>
    <dgm:pt modelId="{171A9218-69BE-4620-8D14-C7D3BBACC965}" type="sibTrans" cxnId="{3D460092-63A1-4AF5-A546-E09630563B51}">
      <dgm:prSet/>
      <dgm:spPr/>
      <dgm:t>
        <a:bodyPr/>
        <a:lstStyle/>
        <a:p>
          <a:endParaRPr lang="zh-HK" altLang="en-US"/>
        </a:p>
      </dgm:t>
    </dgm:pt>
    <dgm:pt modelId="{71DB57CE-9E2A-4564-BA71-D13172225570}">
      <dgm:prSet phldrT="[文字]" custT="1"/>
      <dgm:spPr/>
      <dgm:t>
        <a:bodyPr/>
        <a:lstStyle/>
        <a:p>
          <a:r>
            <a:rPr lang="en-US" altLang="zh-HK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Rm11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C47CDC46-5FFA-4383-AA33-EAF8993778DB}" type="parTrans" cxnId="{4BFF629A-3C57-4CAF-B58A-942B715AFA72}">
      <dgm:prSet/>
      <dgm:spPr/>
      <dgm:t>
        <a:bodyPr/>
        <a:lstStyle/>
        <a:p>
          <a:endParaRPr lang="zh-HK" altLang="en-US"/>
        </a:p>
      </dgm:t>
    </dgm:pt>
    <dgm:pt modelId="{C9EDA432-4A2E-4DFC-975A-D495C19A35C7}" type="sibTrans" cxnId="{4BFF629A-3C57-4CAF-B58A-942B715AFA72}">
      <dgm:prSet/>
      <dgm:spPr/>
      <dgm:t>
        <a:bodyPr/>
        <a:lstStyle/>
        <a:p>
          <a:endParaRPr lang="zh-HK" altLang="en-US"/>
        </a:p>
      </dgm:t>
    </dgm:pt>
    <dgm:pt modelId="{43744E05-9D46-4E02-B1CF-D1AEC525A7C5}">
      <dgm:prSet phldrT="[文字]" custT="1"/>
      <dgm:spPr/>
      <dgm:t>
        <a:bodyPr/>
        <a:lstStyle/>
        <a:p>
          <a:r>
            <a:rPr lang="zh-TW" altLang="en-US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登記室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C9AA6416-1291-4D30-8E62-87DF3EDB0832}" type="parTrans" cxnId="{2B19EE5A-9078-466C-972D-ABAB7C48A40B}">
      <dgm:prSet/>
      <dgm:spPr/>
      <dgm:t>
        <a:bodyPr/>
        <a:lstStyle/>
        <a:p>
          <a:endParaRPr lang="zh-HK" altLang="en-US"/>
        </a:p>
      </dgm:t>
    </dgm:pt>
    <dgm:pt modelId="{01F91B2B-F660-4884-8D40-6E55D918F2AE}" type="sibTrans" cxnId="{2B19EE5A-9078-466C-972D-ABAB7C48A40B}">
      <dgm:prSet/>
      <dgm:spPr/>
      <dgm:t>
        <a:bodyPr/>
        <a:lstStyle/>
        <a:p>
          <a:endParaRPr lang="zh-HK" altLang="en-US"/>
        </a:p>
      </dgm:t>
    </dgm:pt>
    <dgm:pt modelId="{5E2EEB66-F665-48D6-92B0-7D687552BDD1}">
      <dgm:prSet custT="1"/>
      <dgm:spPr/>
      <dgm:t>
        <a:bodyPr/>
        <a:lstStyle/>
        <a:p>
          <a:r>
            <a:rPr lang="zh-TW" altLang="en-US" sz="2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其他</a:t>
          </a:r>
          <a:endParaRPr lang="en-US" altLang="zh-TW" sz="2200" dirty="0" smtClean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  <a:p>
          <a:r>
            <a:rPr lang="zh-TW" altLang="en-US" sz="2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課室</a:t>
          </a:r>
          <a:endParaRPr lang="en-US" altLang="zh-TW" sz="2200" dirty="0" smtClean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08888BED-623F-43D6-AFAB-AC4EB9C1F245}" type="parTrans" cxnId="{2CFC3FD8-1A99-4129-B942-9661E5B30F33}">
      <dgm:prSet/>
      <dgm:spPr/>
      <dgm:t>
        <a:bodyPr/>
        <a:lstStyle/>
        <a:p>
          <a:endParaRPr lang="zh-HK" altLang="en-US"/>
        </a:p>
      </dgm:t>
    </dgm:pt>
    <dgm:pt modelId="{AC887DE0-B749-4BE7-80AD-0B7326326EC3}" type="sibTrans" cxnId="{2CFC3FD8-1A99-4129-B942-9661E5B30F33}">
      <dgm:prSet/>
      <dgm:spPr/>
      <dgm:t>
        <a:bodyPr/>
        <a:lstStyle/>
        <a:p>
          <a:endParaRPr lang="zh-HK" altLang="en-US"/>
        </a:p>
      </dgm:t>
    </dgm:pt>
    <dgm:pt modelId="{62D2C7A2-75B5-40A6-B9EE-43AA16165AC7}">
      <dgm:prSet custT="1"/>
      <dgm:spPr/>
      <dgm:t>
        <a:bodyPr/>
        <a:lstStyle/>
        <a:p>
          <a:r>
            <a:rPr lang="zh-TW" altLang="en-US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面試</a:t>
          </a:r>
          <a:endParaRPr lang="en-US" altLang="zh-TW" sz="2400" dirty="0" smtClean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  <a:p>
          <a:r>
            <a:rPr lang="zh-TW" altLang="en-US" sz="24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場地</a:t>
          </a:r>
          <a:endParaRPr lang="zh-HK" altLang="en-US" sz="24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gm:t>
    </dgm:pt>
    <dgm:pt modelId="{E14C5170-0ECF-4067-9987-37D32158BF01}" type="parTrans" cxnId="{7DFB9B91-701A-4E8A-9117-4B843A61DC15}">
      <dgm:prSet/>
      <dgm:spPr/>
      <dgm:t>
        <a:bodyPr/>
        <a:lstStyle/>
        <a:p>
          <a:endParaRPr lang="zh-HK" altLang="en-US"/>
        </a:p>
      </dgm:t>
    </dgm:pt>
    <dgm:pt modelId="{0A6FC6FF-B3ED-4B30-BA58-2AC2928FEE04}" type="sibTrans" cxnId="{7DFB9B91-701A-4E8A-9117-4B843A61DC15}">
      <dgm:prSet/>
      <dgm:spPr/>
      <dgm:t>
        <a:bodyPr/>
        <a:lstStyle/>
        <a:p>
          <a:endParaRPr lang="zh-HK" altLang="en-US"/>
        </a:p>
      </dgm:t>
    </dgm:pt>
    <dgm:pt modelId="{7E44B133-1278-4FD3-A91F-D923294A0921}" type="pres">
      <dgm:prSet presAssocID="{22911C32-A0C0-40EE-9892-B17FA1B4B4E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950DAC8D-A0AA-471A-9586-F0BEB705F177}" type="pres">
      <dgm:prSet presAssocID="{5763FE2E-976E-4557-AC0F-F2BF7AC1292E}" presName="compNode" presStyleCnt="0"/>
      <dgm:spPr/>
    </dgm:pt>
    <dgm:pt modelId="{D44C7B3B-82FF-424F-A8FA-DB04828603FC}" type="pres">
      <dgm:prSet presAssocID="{5763FE2E-976E-4557-AC0F-F2BF7AC1292E}" presName="noGeometry" presStyleCnt="0"/>
      <dgm:spPr/>
    </dgm:pt>
    <dgm:pt modelId="{C8443A6F-AD5C-47EB-9A94-8A4AAF931153}" type="pres">
      <dgm:prSet presAssocID="{5763FE2E-976E-4557-AC0F-F2BF7AC1292E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2F30B87-19C0-4329-8F43-9322AFA3C7C0}" type="pres">
      <dgm:prSet presAssocID="{5763FE2E-976E-4557-AC0F-F2BF7AC1292E}" presName="childTextHidden" presStyleLbl="bgAccFollowNode1" presStyleIdx="0" presStyleCnt="4"/>
      <dgm:spPr/>
      <dgm:t>
        <a:bodyPr/>
        <a:lstStyle/>
        <a:p>
          <a:endParaRPr lang="zh-HK" altLang="en-US"/>
        </a:p>
      </dgm:t>
    </dgm:pt>
    <dgm:pt modelId="{5E643370-6038-40F0-8751-AEE8E8A427A3}" type="pres">
      <dgm:prSet presAssocID="{5763FE2E-976E-4557-AC0F-F2BF7AC1292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688FE41-3B45-4A0A-9264-6A6F71642CA1}" type="pres">
      <dgm:prSet presAssocID="{5763FE2E-976E-4557-AC0F-F2BF7AC1292E}" presName="aSpace" presStyleCnt="0"/>
      <dgm:spPr/>
    </dgm:pt>
    <dgm:pt modelId="{FDED05E6-A166-4DC6-A6A1-8E028B1009AC}" type="pres">
      <dgm:prSet presAssocID="{82158718-9BFE-4BD5-A58A-49BB6529D793}" presName="compNode" presStyleCnt="0"/>
      <dgm:spPr/>
    </dgm:pt>
    <dgm:pt modelId="{7AA26474-8F22-4AEC-B237-C290C818EC91}" type="pres">
      <dgm:prSet presAssocID="{82158718-9BFE-4BD5-A58A-49BB6529D793}" presName="noGeometry" presStyleCnt="0"/>
      <dgm:spPr/>
    </dgm:pt>
    <dgm:pt modelId="{410B7A94-E748-43BC-AA86-B77B87760917}" type="pres">
      <dgm:prSet presAssocID="{82158718-9BFE-4BD5-A58A-49BB6529D793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ABABAD7-2FDF-40E1-9E46-A7563FE557DA}" type="pres">
      <dgm:prSet presAssocID="{82158718-9BFE-4BD5-A58A-49BB6529D793}" presName="childTextHidden" presStyleLbl="bgAccFollowNode1" presStyleIdx="1" presStyleCnt="4"/>
      <dgm:spPr/>
      <dgm:t>
        <a:bodyPr/>
        <a:lstStyle/>
        <a:p>
          <a:endParaRPr lang="zh-HK" altLang="en-US"/>
        </a:p>
      </dgm:t>
    </dgm:pt>
    <dgm:pt modelId="{BEDB17F2-A5CF-4A82-8917-6F50BCE03F3E}" type="pres">
      <dgm:prSet presAssocID="{82158718-9BFE-4BD5-A58A-49BB6529D79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D2FBC59-189F-4A1A-A488-CD901654EB96}" type="pres">
      <dgm:prSet presAssocID="{82158718-9BFE-4BD5-A58A-49BB6529D793}" presName="aSpace" presStyleCnt="0"/>
      <dgm:spPr/>
    </dgm:pt>
    <dgm:pt modelId="{AD5F8E97-FFCB-409F-BFF2-7D97D9EFA14B}" type="pres">
      <dgm:prSet presAssocID="{71DB57CE-9E2A-4564-BA71-D13172225570}" presName="compNode" presStyleCnt="0"/>
      <dgm:spPr/>
    </dgm:pt>
    <dgm:pt modelId="{04424A14-4EA7-4CD4-BD9F-078D9880B676}" type="pres">
      <dgm:prSet presAssocID="{71DB57CE-9E2A-4564-BA71-D13172225570}" presName="noGeometry" presStyleCnt="0"/>
      <dgm:spPr/>
    </dgm:pt>
    <dgm:pt modelId="{7DE41FD5-C26A-4527-A324-42997B4D118B}" type="pres">
      <dgm:prSet presAssocID="{71DB57CE-9E2A-4564-BA71-D13172225570}" presName="childTextVisible" presStyleLbl="bgAccFollowNode1" presStyleIdx="2" presStyleCnt="4" custLinFactNeighborX="-4933" custLinFactNeighborY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81565D6-A7CC-4128-8471-E8476706C70C}" type="pres">
      <dgm:prSet presAssocID="{71DB57CE-9E2A-4564-BA71-D13172225570}" presName="childTextHidden" presStyleLbl="bgAccFollowNode1" presStyleIdx="2" presStyleCnt="4"/>
      <dgm:spPr/>
      <dgm:t>
        <a:bodyPr/>
        <a:lstStyle/>
        <a:p>
          <a:endParaRPr lang="zh-HK" altLang="en-US"/>
        </a:p>
      </dgm:t>
    </dgm:pt>
    <dgm:pt modelId="{37BCA666-A5A7-4D55-B2BA-44961B464F50}" type="pres">
      <dgm:prSet presAssocID="{71DB57CE-9E2A-4564-BA71-D13172225570}" presName="parentText" presStyleLbl="node1" presStyleIdx="2" presStyleCnt="4" custLinFactNeighborX="-986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1CA4FEC-0ED3-49B9-8DFF-CC9EFDC5BD2D}" type="pres">
      <dgm:prSet presAssocID="{71DB57CE-9E2A-4564-BA71-D13172225570}" presName="aSpace" presStyleCnt="0"/>
      <dgm:spPr/>
    </dgm:pt>
    <dgm:pt modelId="{A78A1A61-D935-4F66-A925-42D982152EBE}" type="pres">
      <dgm:prSet presAssocID="{5E2EEB66-F665-48D6-92B0-7D687552BDD1}" presName="compNode" presStyleCnt="0"/>
      <dgm:spPr/>
    </dgm:pt>
    <dgm:pt modelId="{A898DF18-B4B5-4B94-99C7-17C3EB060B8D}" type="pres">
      <dgm:prSet presAssocID="{5E2EEB66-F665-48D6-92B0-7D687552BDD1}" presName="noGeometry" presStyleCnt="0"/>
      <dgm:spPr/>
    </dgm:pt>
    <dgm:pt modelId="{E9071AEA-2FC3-4E72-93AE-15031BF86614}" type="pres">
      <dgm:prSet presAssocID="{5E2EEB66-F665-48D6-92B0-7D687552BDD1}" presName="childTextVisible" presStyleLbl="bgAccFollowNode1" presStyleIdx="3" presStyleCnt="4" custLinFactNeighborX="-4933" custLinFactNeighborY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7C8E70E-8E12-47A1-883D-E7FD0918F8AF}" type="pres">
      <dgm:prSet presAssocID="{5E2EEB66-F665-48D6-92B0-7D687552BDD1}" presName="childTextHidden" presStyleLbl="bgAccFollowNode1" presStyleIdx="3" presStyleCnt="4"/>
      <dgm:spPr/>
      <dgm:t>
        <a:bodyPr/>
        <a:lstStyle/>
        <a:p>
          <a:endParaRPr lang="zh-HK" altLang="en-US"/>
        </a:p>
      </dgm:t>
    </dgm:pt>
    <dgm:pt modelId="{82A04200-42FA-4069-B076-39EC74268F9B}" type="pres">
      <dgm:prSet presAssocID="{5E2EEB66-F665-48D6-92B0-7D687552BDD1}" presName="parentText" presStyleLbl="node1" presStyleIdx="3" presStyleCnt="4" custLinFactNeighborX="-986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88E1EE13-C926-4E91-81BD-5EAD520C4173}" type="presOf" srcId="{D0DB04D1-A0D7-41A4-ADF2-5E76A8384BD0}" destId="{410B7A94-E748-43BC-AA86-B77B87760917}" srcOrd="0" destOrd="0" presId="urn:microsoft.com/office/officeart/2005/8/layout/hProcess6"/>
    <dgm:cxn modelId="{9945C057-F678-42CD-A0D3-F6849405EC9A}" srcId="{22911C32-A0C0-40EE-9892-B17FA1B4B4E5}" destId="{82158718-9BFE-4BD5-A58A-49BB6529D793}" srcOrd="1" destOrd="0" parTransId="{17B2318A-216A-49C5-9CFA-EA9D2156BBA0}" sibTransId="{A3997515-31E0-40AF-92B6-79E2889AB56F}"/>
    <dgm:cxn modelId="{F34B7E33-BE47-4371-AB40-E0B734302FA1}" type="presOf" srcId="{E3121CBA-51D7-423B-BAC4-87B75ACE92A7}" destId="{C8443A6F-AD5C-47EB-9A94-8A4AAF931153}" srcOrd="0" destOrd="0" presId="urn:microsoft.com/office/officeart/2005/8/layout/hProcess6"/>
    <dgm:cxn modelId="{7DFB9B91-701A-4E8A-9117-4B843A61DC15}" srcId="{5E2EEB66-F665-48D6-92B0-7D687552BDD1}" destId="{62D2C7A2-75B5-40A6-B9EE-43AA16165AC7}" srcOrd="0" destOrd="0" parTransId="{E14C5170-0ECF-4067-9987-37D32158BF01}" sibTransId="{0A6FC6FF-B3ED-4B30-BA58-2AC2928FEE04}"/>
    <dgm:cxn modelId="{2B19EE5A-9078-466C-972D-ABAB7C48A40B}" srcId="{71DB57CE-9E2A-4564-BA71-D13172225570}" destId="{43744E05-9D46-4E02-B1CF-D1AEC525A7C5}" srcOrd="0" destOrd="0" parTransId="{C9AA6416-1291-4D30-8E62-87DF3EDB0832}" sibTransId="{01F91B2B-F660-4884-8D40-6E55D918F2AE}"/>
    <dgm:cxn modelId="{2CFC3FD8-1A99-4129-B942-9661E5B30F33}" srcId="{22911C32-A0C0-40EE-9892-B17FA1B4B4E5}" destId="{5E2EEB66-F665-48D6-92B0-7D687552BDD1}" srcOrd="3" destOrd="0" parTransId="{08888BED-623F-43D6-AFAB-AC4EB9C1F245}" sibTransId="{AC887DE0-B749-4BE7-80AD-0B7326326EC3}"/>
    <dgm:cxn modelId="{7C11DD60-ACD6-4E41-924D-3477576F6FAF}" srcId="{22911C32-A0C0-40EE-9892-B17FA1B4B4E5}" destId="{5763FE2E-976E-4557-AC0F-F2BF7AC1292E}" srcOrd="0" destOrd="0" parTransId="{D1604DA1-F6B9-45EA-AF2F-5AF793D9799A}" sibTransId="{47304A97-987A-4EDC-B416-BF3BD5697484}"/>
    <dgm:cxn modelId="{87752DF9-DA35-4BEA-B208-04AE45C3AA53}" type="presOf" srcId="{5763FE2E-976E-4557-AC0F-F2BF7AC1292E}" destId="{5E643370-6038-40F0-8751-AEE8E8A427A3}" srcOrd="0" destOrd="0" presId="urn:microsoft.com/office/officeart/2005/8/layout/hProcess6"/>
    <dgm:cxn modelId="{9BFAA3F5-2E32-429A-991D-EBA11C89D07F}" type="presOf" srcId="{82158718-9BFE-4BD5-A58A-49BB6529D793}" destId="{BEDB17F2-A5CF-4A82-8917-6F50BCE03F3E}" srcOrd="0" destOrd="0" presId="urn:microsoft.com/office/officeart/2005/8/layout/hProcess6"/>
    <dgm:cxn modelId="{3D460092-63A1-4AF5-A546-E09630563B51}" srcId="{82158718-9BFE-4BD5-A58A-49BB6529D793}" destId="{D0DB04D1-A0D7-41A4-ADF2-5E76A8384BD0}" srcOrd="0" destOrd="0" parTransId="{5EABBAD3-440B-4DF4-A0DC-B02E38E005C4}" sibTransId="{171A9218-69BE-4620-8D14-C7D3BBACC965}"/>
    <dgm:cxn modelId="{95F20B0D-D521-45D0-8DB3-70102F61A6C8}" type="presOf" srcId="{62D2C7A2-75B5-40A6-B9EE-43AA16165AC7}" destId="{E9071AEA-2FC3-4E72-93AE-15031BF86614}" srcOrd="0" destOrd="0" presId="urn:microsoft.com/office/officeart/2005/8/layout/hProcess6"/>
    <dgm:cxn modelId="{E1639532-E860-4F3F-90F1-5861AA0029AE}" type="presOf" srcId="{D0DB04D1-A0D7-41A4-ADF2-5E76A8384BD0}" destId="{0ABABAD7-2FDF-40E1-9E46-A7563FE557DA}" srcOrd="1" destOrd="0" presId="urn:microsoft.com/office/officeart/2005/8/layout/hProcess6"/>
    <dgm:cxn modelId="{8374359D-DDA0-401E-8CFB-B82F3D0A7FCF}" type="presOf" srcId="{E3121CBA-51D7-423B-BAC4-87B75ACE92A7}" destId="{B2F30B87-19C0-4329-8F43-9322AFA3C7C0}" srcOrd="1" destOrd="0" presId="urn:microsoft.com/office/officeart/2005/8/layout/hProcess6"/>
    <dgm:cxn modelId="{E0E2FB7F-AA9C-4E9A-9377-07E42294E320}" type="presOf" srcId="{62D2C7A2-75B5-40A6-B9EE-43AA16165AC7}" destId="{17C8E70E-8E12-47A1-883D-E7FD0918F8AF}" srcOrd="1" destOrd="0" presId="urn:microsoft.com/office/officeart/2005/8/layout/hProcess6"/>
    <dgm:cxn modelId="{10F30FA1-FA80-417B-A826-FC4E6B6DA395}" type="presOf" srcId="{71DB57CE-9E2A-4564-BA71-D13172225570}" destId="{37BCA666-A5A7-4D55-B2BA-44961B464F50}" srcOrd="0" destOrd="0" presId="urn:microsoft.com/office/officeart/2005/8/layout/hProcess6"/>
    <dgm:cxn modelId="{4BFF629A-3C57-4CAF-B58A-942B715AFA72}" srcId="{22911C32-A0C0-40EE-9892-B17FA1B4B4E5}" destId="{71DB57CE-9E2A-4564-BA71-D13172225570}" srcOrd="2" destOrd="0" parTransId="{C47CDC46-5FFA-4383-AA33-EAF8993778DB}" sibTransId="{C9EDA432-4A2E-4DFC-975A-D495C19A35C7}"/>
    <dgm:cxn modelId="{D2C0D09E-228B-4715-9C5C-80D3FF2A4256}" type="presOf" srcId="{22911C32-A0C0-40EE-9892-B17FA1B4B4E5}" destId="{7E44B133-1278-4FD3-A91F-D923294A0921}" srcOrd="0" destOrd="0" presId="urn:microsoft.com/office/officeart/2005/8/layout/hProcess6"/>
    <dgm:cxn modelId="{0F68FB47-3EC6-4E38-A37D-53330EA0F0AF}" type="presOf" srcId="{5E2EEB66-F665-48D6-92B0-7D687552BDD1}" destId="{82A04200-42FA-4069-B076-39EC74268F9B}" srcOrd="0" destOrd="0" presId="urn:microsoft.com/office/officeart/2005/8/layout/hProcess6"/>
    <dgm:cxn modelId="{D438C536-2A07-46D0-A59F-F620CDB5AC9E}" type="presOf" srcId="{43744E05-9D46-4E02-B1CF-D1AEC525A7C5}" destId="{7DE41FD5-C26A-4527-A324-42997B4D118B}" srcOrd="0" destOrd="0" presId="urn:microsoft.com/office/officeart/2005/8/layout/hProcess6"/>
    <dgm:cxn modelId="{43C87F73-2A1E-4F22-8DAE-9C924D499DFC}" srcId="{5763FE2E-976E-4557-AC0F-F2BF7AC1292E}" destId="{E3121CBA-51D7-423B-BAC4-87B75ACE92A7}" srcOrd="0" destOrd="0" parTransId="{B22C8723-BCFB-40C7-978F-D366789B22BD}" sibTransId="{DA1E9802-3607-485A-93FF-DDEC6D36913A}"/>
    <dgm:cxn modelId="{4705CAB1-7CF3-4B04-A835-64EF58E244CF}" type="presOf" srcId="{43744E05-9D46-4E02-B1CF-D1AEC525A7C5}" destId="{F81565D6-A7CC-4128-8471-E8476706C70C}" srcOrd="1" destOrd="0" presId="urn:microsoft.com/office/officeart/2005/8/layout/hProcess6"/>
    <dgm:cxn modelId="{59EF9E0D-B104-445E-B147-376834A8D803}" type="presParOf" srcId="{7E44B133-1278-4FD3-A91F-D923294A0921}" destId="{950DAC8D-A0AA-471A-9586-F0BEB705F177}" srcOrd="0" destOrd="0" presId="urn:microsoft.com/office/officeart/2005/8/layout/hProcess6"/>
    <dgm:cxn modelId="{E86CCA88-2465-489D-A59C-4CAD305189C4}" type="presParOf" srcId="{950DAC8D-A0AA-471A-9586-F0BEB705F177}" destId="{D44C7B3B-82FF-424F-A8FA-DB04828603FC}" srcOrd="0" destOrd="0" presId="urn:microsoft.com/office/officeart/2005/8/layout/hProcess6"/>
    <dgm:cxn modelId="{A541C012-52D0-4F3F-B8C6-97999B217C87}" type="presParOf" srcId="{950DAC8D-A0AA-471A-9586-F0BEB705F177}" destId="{C8443A6F-AD5C-47EB-9A94-8A4AAF931153}" srcOrd="1" destOrd="0" presId="urn:microsoft.com/office/officeart/2005/8/layout/hProcess6"/>
    <dgm:cxn modelId="{841FF422-75CC-45B4-872C-020A7E71B457}" type="presParOf" srcId="{950DAC8D-A0AA-471A-9586-F0BEB705F177}" destId="{B2F30B87-19C0-4329-8F43-9322AFA3C7C0}" srcOrd="2" destOrd="0" presId="urn:microsoft.com/office/officeart/2005/8/layout/hProcess6"/>
    <dgm:cxn modelId="{A546DF96-460B-4BB3-8448-90572A036E60}" type="presParOf" srcId="{950DAC8D-A0AA-471A-9586-F0BEB705F177}" destId="{5E643370-6038-40F0-8751-AEE8E8A427A3}" srcOrd="3" destOrd="0" presId="urn:microsoft.com/office/officeart/2005/8/layout/hProcess6"/>
    <dgm:cxn modelId="{FB4AD7A2-D43A-4F5E-A21B-9B2B0CC2D82E}" type="presParOf" srcId="{7E44B133-1278-4FD3-A91F-D923294A0921}" destId="{5688FE41-3B45-4A0A-9264-6A6F71642CA1}" srcOrd="1" destOrd="0" presId="urn:microsoft.com/office/officeart/2005/8/layout/hProcess6"/>
    <dgm:cxn modelId="{E183C218-39EB-4639-829F-04796067A8D5}" type="presParOf" srcId="{7E44B133-1278-4FD3-A91F-D923294A0921}" destId="{FDED05E6-A166-4DC6-A6A1-8E028B1009AC}" srcOrd="2" destOrd="0" presId="urn:microsoft.com/office/officeart/2005/8/layout/hProcess6"/>
    <dgm:cxn modelId="{CA4FEA28-0F18-481E-89D7-6F57307A2861}" type="presParOf" srcId="{FDED05E6-A166-4DC6-A6A1-8E028B1009AC}" destId="{7AA26474-8F22-4AEC-B237-C290C818EC91}" srcOrd="0" destOrd="0" presId="urn:microsoft.com/office/officeart/2005/8/layout/hProcess6"/>
    <dgm:cxn modelId="{1BA34194-20E9-4DC2-9BCD-F0C303F84494}" type="presParOf" srcId="{FDED05E6-A166-4DC6-A6A1-8E028B1009AC}" destId="{410B7A94-E748-43BC-AA86-B77B87760917}" srcOrd="1" destOrd="0" presId="urn:microsoft.com/office/officeart/2005/8/layout/hProcess6"/>
    <dgm:cxn modelId="{7E344F80-CA0F-41C3-95B5-BF986F22F74B}" type="presParOf" srcId="{FDED05E6-A166-4DC6-A6A1-8E028B1009AC}" destId="{0ABABAD7-2FDF-40E1-9E46-A7563FE557DA}" srcOrd="2" destOrd="0" presId="urn:microsoft.com/office/officeart/2005/8/layout/hProcess6"/>
    <dgm:cxn modelId="{05F928EA-FEDA-49CE-9629-052B99DE9798}" type="presParOf" srcId="{FDED05E6-A166-4DC6-A6A1-8E028B1009AC}" destId="{BEDB17F2-A5CF-4A82-8917-6F50BCE03F3E}" srcOrd="3" destOrd="0" presId="urn:microsoft.com/office/officeart/2005/8/layout/hProcess6"/>
    <dgm:cxn modelId="{C69BB04D-6A9C-471D-924B-858E5F9D8B98}" type="presParOf" srcId="{7E44B133-1278-4FD3-A91F-D923294A0921}" destId="{2D2FBC59-189F-4A1A-A488-CD901654EB96}" srcOrd="3" destOrd="0" presId="urn:microsoft.com/office/officeart/2005/8/layout/hProcess6"/>
    <dgm:cxn modelId="{21417487-2087-4AB6-9E5A-0B4C58337689}" type="presParOf" srcId="{7E44B133-1278-4FD3-A91F-D923294A0921}" destId="{AD5F8E97-FFCB-409F-BFF2-7D97D9EFA14B}" srcOrd="4" destOrd="0" presId="urn:microsoft.com/office/officeart/2005/8/layout/hProcess6"/>
    <dgm:cxn modelId="{C571F6CC-8CCD-4822-9A25-409B924015E0}" type="presParOf" srcId="{AD5F8E97-FFCB-409F-BFF2-7D97D9EFA14B}" destId="{04424A14-4EA7-4CD4-BD9F-078D9880B676}" srcOrd="0" destOrd="0" presId="urn:microsoft.com/office/officeart/2005/8/layout/hProcess6"/>
    <dgm:cxn modelId="{1E88CDD7-F5B7-4067-B4F0-90D66ECE5B15}" type="presParOf" srcId="{AD5F8E97-FFCB-409F-BFF2-7D97D9EFA14B}" destId="{7DE41FD5-C26A-4527-A324-42997B4D118B}" srcOrd="1" destOrd="0" presId="urn:microsoft.com/office/officeart/2005/8/layout/hProcess6"/>
    <dgm:cxn modelId="{A338A809-A27B-4FD8-9A8C-83974A07C168}" type="presParOf" srcId="{AD5F8E97-FFCB-409F-BFF2-7D97D9EFA14B}" destId="{F81565D6-A7CC-4128-8471-E8476706C70C}" srcOrd="2" destOrd="0" presId="urn:microsoft.com/office/officeart/2005/8/layout/hProcess6"/>
    <dgm:cxn modelId="{7637793A-8BD4-4553-8056-0977ECB948E5}" type="presParOf" srcId="{AD5F8E97-FFCB-409F-BFF2-7D97D9EFA14B}" destId="{37BCA666-A5A7-4D55-B2BA-44961B464F50}" srcOrd="3" destOrd="0" presId="urn:microsoft.com/office/officeart/2005/8/layout/hProcess6"/>
    <dgm:cxn modelId="{C4F31132-D799-4534-B1E7-9AD918ED3F29}" type="presParOf" srcId="{7E44B133-1278-4FD3-A91F-D923294A0921}" destId="{81CA4FEC-0ED3-49B9-8DFF-CC9EFDC5BD2D}" srcOrd="5" destOrd="0" presId="urn:microsoft.com/office/officeart/2005/8/layout/hProcess6"/>
    <dgm:cxn modelId="{9396B762-D2EA-4E6E-A776-3A8BEB419AF1}" type="presParOf" srcId="{7E44B133-1278-4FD3-A91F-D923294A0921}" destId="{A78A1A61-D935-4F66-A925-42D982152EBE}" srcOrd="6" destOrd="0" presId="urn:microsoft.com/office/officeart/2005/8/layout/hProcess6"/>
    <dgm:cxn modelId="{F491B5C9-47CE-4567-BDD0-49E1E1E43988}" type="presParOf" srcId="{A78A1A61-D935-4F66-A925-42D982152EBE}" destId="{A898DF18-B4B5-4B94-99C7-17C3EB060B8D}" srcOrd="0" destOrd="0" presId="urn:microsoft.com/office/officeart/2005/8/layout/hProcess6"/>
    <dgm:cxn modelId="{4F3E96D0-85DC-43F7-BC58-E60212153BDA}" type="presParOf" srcId="{A78A1A61-D935-4F66-A925-42D982152EBE}" destId="{E9071AEA-2FC3-4E72-93AE-15031BF86614}" srcOrd="1" destOrd="0" presId="urn:microsoft.com/office/officeart/2005/8/layout/hProcess6"/>
    <dgm:cxn modelId="{035F6471-56DA-4BC8-86EE-9EF73A92F6EB}" type="presParOf" srcId="{A78A1A61-D935-4F66-A925-42D982152EBE}" destId="{17C8E70E-8E12-47A1-883D-E7FD0918F8AF}" srcOrd="2" destOrd="0" presId="urn:microsoft.com/office/officeart/2005/8/layout/hProcess6"/>
    <dgm:cxn modelId="{A9899BFA-750E-45E9-AC43-934C22C9C889}" type="presParOf" srcId="{A78A1A61-D935-4F66-A925-42D982152EBE}" destId="{82A04200-42FA-4069-B076-39EC74268F9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43A6F-AD5C-47EB-9A94-8A4AAF931153}">
      <dsp:nvSpPr>
        <dsp:cNvPr id="0" name=""/>
        <dsp:cNvSpPr/>
      </dsp:nvSpPr>
      <dsp:spPr>
        <a:xfrm>
          <a:off x="527646" y="2010536"/>
          <a:ext cx="2088870" cy="18259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接待處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1049863" y="2284426"/>
        <a:ext cx="1018324" cy="1278155"/>
      </dsp:txXfrm>
    </dsp:sp>
    <dsp:sp modelId="{5E643370-6038-40F0-8751-AEE8E8A427A3}">
      <dsp:nvSpPr>
        <dsp:cNvPr id="0" name=""/>
        <dsp:cNvSpPr/>
      </dsp:nvSpPr>
      <dsp:spPr>
        <a:xfrm>
          <a:off x="5428" y="2401286"/>
          <a:ext cx="1044435" cy="104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正門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158382" y="2554240"/>
        <a:ext cx="738527" cy="738527"/>
      </dsp:txXfrm>
    </dsp:sp>
    <dsp:sp modelId="{410B7A94-E748-43BC-AA86-B77B87760917}">
      <dsp:nvSpPr>
        <dsp:cNvPr id="0" name=""/>
        <dsp:cNvSpPr/>
      </dsp:nvSpPr>
      <dsp:spPr>
        <a:xfrm>
          <a:off x="3269288" y="2010536"/>
          <a:ext cx="2088870" cy="18259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等候室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3791506" y="2284426"/>
        <a:ext cx="1018324" cy="1278155"/>
      </dsp:txXfrm>
    </dsp:sp>
    <dsp:sp modelId="{BEDB17F2-A5CF-4A82-8917-6F50BCE03F3E}">
      <dsp:nvSpPr>
        <dsp:cNvPr id="0" name=""/>
        <dsp:cNvSpPr/>
      </dsp:nvSpPr>
      <dsp:spPr>
        <a:xfrm>
          <a:off x="2747071" y="2401286"/>
          <a:ext cx="1044435" cy="104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Rm12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2900025" y="2554240"/>
        <a:ext cx="738527" cy="738527"/>
      </dsp:txXfrm>
    </dsp:sp>
    <dsp:sp modelId="{7DE41FD5-C26A-4527-A324-42997B4D118B}">
      <dsp:nvSpPr>
        <dsp:cNvPr id="0" name=""/>
        <dsp:cNvSpPr/>
      </dsp:nvSpPr>
      <dsp:spPr>
        <a:xfrm>
          <a:off x="5907887" y="2010572"/>
          <a:ext cx="2088870" cy="18259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登記室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6430104" y="2284462"/>
        <a:ext cx="1018324" cy="1278155"/>
      </dsp:txXfrm>
    </dsp:sp>
    <dsp:sp modelId="{37BCA666-A5A7-4D55-B2BA-44961B464F50}">
      <dsp:nvSpPr>
        <dsp:cNvPr id="0" name=""/>
        <dsp:cNvSpPr/>
      </dsp:nvSpPr>
      <dsp:spPr>
        <a:xfrm>
          <a:off x="5385680" y="2401286"/>
          <a:ext cx="1044435" cy="104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Rm11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5538634" y="2554240"/>
        <a:ext cx="738527" cy="738527"/>
      </dsp:txXfrm>
    </dsp:sp>
    <dsp:sp modelId="{E9071AEA-2FC3-4E72-93AE-15031BF86614}">
      <dsp:nvSpPr>
        <dsp:cNvPr id="0" name=""/>
        <dsp:cNvSpPr/>
      </dsp:nvSpPr>
      <dsp:spPr>
        <a:xfrm>
          <a:off x="8649529" y="2010572"/>
          <a:ext cx="2088870" cy="18259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面試</a:t>
          </a:r>
          <a:endParaRPr lang="en-US" altLang="zh-TW" sz="2400" kern="1200" dirty="0" smtClean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場地</a:t>
          </a:r>
          <a:endParaRPr lang="zh-HK" altLang="en-US" sz="2400" kern="1200" dirty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9171747" y="2284462"/>
        <a:ext cx="1018324" cy="1278155"/>
      </dsp:txXfrm>
    </dsp:sp>
    <dsp:sp modelId="{82A04200-42FA-4069-B076-39EC74268F9B}">
      <dsp:nvSpPr>
        <dsp:cNvPr id="0" name=""/>
        <dsp:cNvSpPr/>
      </dsp:nvSpPr>
      <dsp:spPr>
        <a:xfrm>
          <a:off x="8127322" y="2401286"/>
          <a:ext cx="1044435" cy="104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其他</a:t>
          </a:r>
          <a:endParaRPr lang="en-US" altLang="zh-TW" sz="2200" kern="1200" dirty="0" smtClean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華康中特圓體(P)" panose="020F0800000000000000" pitchFamily="34" charset="-120"/>
              <a:ea typeface="華康中特圓體(P)" panose="020F0800000000000000" pitchFamily="34" charset="-120"/>
            </a:rPr>
            <a:t>課室</a:t>
          </a:r>
          <a:endParaRPr lang="en-US" altLang="zh-TW" sz="2200" kern="1200" dirty="0" smtClean="0">
            <a:latin typeface="華康中特圓體(P)" panose="020F0800000000000000" pitchFamily="34" charset="-120"/>
            <a:ea typeface="華康中特圓體(P)" panose="020F0800000000000000" pitchFamily="34" charset="-120"/>
          </a:endParaRPr>
        </a:p>
      </dsp:txBody>
      <dsp:txXfrm>
        <a:off x="8280276" y="2554240"/>
        <a:ext cx="738527" cy="738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2019/2/22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2019/2/22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69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68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32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52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2019/2/22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面試須知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3200" dirty="0" smtClean="0">
                <a:solidFill>
                  <a:srgbClr val="FF66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  <a:sym typeface="Salesforce Sans"/>
              </a:rPr>
              <a:t>面試流程 </a:t>
            </a:r>
            <a:r>
              <a:rPr lang="en-US" altLang="zh-TW" sz="3200" dirty="0" smtClean="0">
                <a:solidFill>
                  <a:srgbClr val="FF66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  <a:sym typeface="Salesforce Sans"/>
              </a:rPr>
              <a:t>&amp;</a:t>
            </a:r>
            <a:r>
              <a:rPr lang="zh-TW" altLang="en-US" sz="3200" dirty="0" smtClean="0">
                <a:solidFill>
                  <a:srgbClr val="FF66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  <a:sym typeface="Salesforce Sans"/>
              </a:rPr>
              <a:t> 面試內容簡介</a:t>
            </a:r>
            <a:endParaRPr lang="zh-TW" altLang="en-US" sz="3200" dirty="0">
              <a:solidFill>
                <a:srgbClr val="FF6600"/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39975641"/>
              </p:ext>
            </p:extLst>
          </p:nvPr>
        </p:nvGraphicFramePr>
        <p:xfrm>
          <a:off x="898659" y="-425003"/>
          <a:ext cx="10846873" cy="584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面試流程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2" y="3761926"/>
            <a:ext cx="4704967" cy="2858037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請先到接待處核對資料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6" name="內容預留位置 13"/>
          <p:cNvSpPr txBox="1">
            <a:spLocks/>
          </p:cNvSpPr>
          <p:nvPr/>
        </p:nvSpPr>
        <p:spPr>
          <a:xfrm>
            <a:off x="6638841" y="3766641"/>
            <a:ext cx="4773285" cy="285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學生進行報到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及登記</a:t>
            </a:r>
          </a:p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檢查個人資料</a:t>
            </a:r>
          </a:p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取得一個資料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文件夾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 （個人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面試時交面試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老師）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8" name="內容預留位置 13"/>
          <p:cNvSpPr txBox="1">
            <a:spLocks/>
          </p:cNvSpPr>
          <p:nvPr/>
        </p:nvSpPr>
        <p:spPr>
          <a:xfrm>
            <a:off x="1065212" y="3761925"/>
            <a:ext cx="5222565" cy="285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到</a:t>
            </a:r>
            <a:r>
              <a:rPr lang="en-US" altLang="zh-TW" sz="3200" dirty="0" err="1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Rm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12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靜候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工作人員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按面試時間先後，帶有關同學到</a:t>
            </a:r>
            <a:r>
              <a:rPr lang="en-US" altLang="zh-TW" sz="3200" dirty="0" err="1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Rm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11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8704" y="3041428"/>
            <a:ext cx="6389307" cy="4299029"/>
            <a:chOff x="298939" y="3036710"/>
            <a:chExt cx="6389307" cy="4299029"/>
          </a:xfrm>
        </p:grpSpPr>
        <p:sp>
          <p:nvSpPr>
            <p:cNvPr id="9" name="內容預留位置 13"/>
            <p:cNvSpPr txBox="1">
              <a:spLocks/>
            </p:cNvSpPr>
            <p:nvPr/>
          </p:nvSpPr>
          <p:spPr>
            <a:xfrm>
              <a:off x="298939" y="4949873"/>
              <a:ext cx="5770786" cy="23858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7472" indent="-347472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0664" indent="-283464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3200" dirty="0" smtClean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家長此時可在此休息及等候</a:t>
              </a:r>
              <a:endParaRPr lang="en-US" altLang="zh-TW" sz="3200" dirty="0" smtClean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endParaRPr>
            </a:p>
            <a:p>
              <a:pPr marL="0" indent="0" algn="r">
                <a:spcBef>
                  <a:spcPts val="0"/>
                </a:spcBef>
                <a:buNone/>
              </a:pPr>
              <a:r>
                <a:rPr lang="zh-TW" altLang="en-US" sz="2800" dirty="0" smtClean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請勿</a:t>
              </a:r>
              <a:r>
                <a:rPr lang="zh-TW" altLang="en-US" sz="2800" dirty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在走廊徘徊或到面試</a:t>
              </a:r>
              <a:r>
                <a:rPr lang="zh-TW" altLang="en-US" sz="2800" dirty="0" smtClean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場地</a:t>
              </a:r>
              <a:endParaRPr lang="en-US" altLang="zh-TW" sz="2800" dirty="0" smtClean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endParaRPr>
            </a:p>
            <a:p>
              <a:pPr marL="0" indent="0" algn="r">
                <a:spcBef>
                  <a:spcPts val="0"/>
                </a:spcBef>
                <a:buNone/>
              </a:pPr>
              <a:r>
                <a:rPr lang="zh-TW" altLang="en-US" sz="2800" dirty="0" smtClean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以免</a:t>
              </a:r>
              <a:r>
                <a:rPr lang="zh-TW" altLang="en-US" sz="2800" dirty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影響面試的</a:t>
              </a:r>
              <a:r>
                <a:rPr lang="zh-TW" altLang="en-US" sz="2800" dirty="0" smtClean="0">
                  <a:solidFill>
                    <a:srgbClr val="002060"/>
                  </a:solidFill>
                  <a:latin typeface="華康儷中黑(P)" panose="020B0500000000000000" pitchFamily="34" charset="-120"/>
                  <a:ea typeface="華康儷中黑(P)" panose="020B0500000000000000" pitchFamily="34" charset="-120"/>
                </a:rPr>
                <a:t>進行</a:t>
              </a:r>
              <a:endParaRPr lang="zh-TW" altLang="en-US" sz="2800" dirty="0">
                <a:solidFill>
                  <a:srgbClr val="00206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endParaRPr>
            </a:p>
          </p:txBody>
        </p:sp>
        <p:sp>
          <p:nvSpPr>
            <p:cNvPr id="5" name="弧形箭號 (左彎) 4"/>
            <p:cNvSpPr/>
            <p:nvPr/>
          </p:nvSpPr>
          <p:spPr>
            <a:xfrm>
              <a:off x="6069724" y="3036710"/>
              <a:ext cx="618522" cy="145042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3483480" y="3752486"/>
              <a:ext cx="1044435" cy="1044435"/>
              <a:chOff x="304973" y="2391847"/>
              <a:chExt cx="1044435" cy="1044435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304973" y="2391847"/>
                <a:ext cx="1044435" cy="1044435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橢圓 4"/>
              <p:cNvSpPr/>
              <p:nvPr/>
            </p:nvSpPr>
            <p:spPr>
              <a:xfrm>
                <a:off x="457927" y="2544801"/>
                <a:ext cx="738527" cy="73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kern="1200" dirty="0" smtClean="0">
                    <a:latin typeface="華康中特圓體(P)" panose="020F0800000000000000" pitchFamily="34" charset="-120"/>
                    <a:ea typeface="華康中特圓體(P)" panose="020F0800000000000000" pitchFamily="34" charset="-120"/>
                  </a:rPr>
                  <a:t>1/F</a:t>
                </a:r>
                <a:r>
                  <a:rPr lang="zh-TW" altLang="en-US" sz="2400" kern="1200" dirty="0" smtClean="0">
                    <a:latin typeface="華康中特圓體(P)" panose="020F0800000000000000" pitchFamily="34" charset="-120"/>
                    <a:ea typeface="華康中特圓體(P)" panose="020F0800000000000000" pitchFamily="34" charset="-120"/>
                  </a:rPr>
                  <a:t> </a:t>
                </a:r>
                <a:r>
                  <a:rPr lang="en-US" altLang="zh-TW" sz="2400" kern="1200" dirty="0" smtClean="0">
                    <a:latin typeface="華康中特圓體(P)" panose="020F0800000000000000" pitchFamily="34" charset="-120"/>
                    <a:ea typeface="華康中特圓體(P)" panose="020F0800000000000000" pitchFamily="34" charset="-120"/>
                  </a:rPr>
                  <a:t>VIP</a:t>
                </a:r>
                <a:endParaRPr lang="zh-HK" altLang="en-US" sz="2400" kern="1200" dirty="0">
                  <a:latin typeface="華康中特圓體(P)" panose="020F0800000000000000" pitchFamily="34" charset="-120"/>
                  <a:ea typeface="華康中特圓體(P)" panose="020F0800000000000000" pitchFamily="34" charset="-12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817375" y="3752485"/>
              <a:ext cx="1044435" cy="1044435"/>
              <a:chOff x="304973" y="2391847"/>
              <a:chExt cx="1044435" cy="1044435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304973" y="2391847"/>
                <a:ext cx="1044435" cy="1044435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橢圓 4"/>
              <p:cNvSpPr/>
              <p:nvPr/>
            </p:nvSpPr>
            <p:spPr>
              <a:xfrm>
                <a:off x="457927" y="2544801"/>
                <a:ext cx="738527" cy="738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kern="1200" dirty="0" smtClean="0">
                    <a:latin typeface="華康中特圓體(P)" panose="020F0800000000000000" pitchFamily="34" charset="-120"/>
                    <a:ea typeface="華康中特圓體(P)" panose="020F0800000000000000" pitchFamily="34" charset="-120"/>
                  </a:rPr>
                  <a:t>G/F</a:t>
                </a:r>
                <a:r>
                  <a:rPr lang="zh-TW" altLang="en-US" sz="2400" kern="1200" dirty="0" smtClean="0">
                    <a:latin typeface="華康中特圓體(P)" panose="020F0800000000000000" pitchFamily="34" charset="-120"/>
                    <a:ea typeface="華康中特圓體(P)" panose="020F0800000000000000" pitchFamily="34" charset="-120"/>
                  </a:rPr>
                  <a:t> 操場</a:t>
                </a:r>
                <a:endParaRPr lang="zh-HK" altLang="en-US" sz="2400" kern="1200" dirty="0">
                  <a:latin typeface="華康中特圓體(P)" panose="020F0800000000000000" pitchFamily="34" charset="-120"/>
                  <a:ea typeface="華康中特圓體(P)" panose="020F0800000000000000" pitchFamily="34" charset="-120"/>
                </a:endParaRPr>
              </a:p>
            </p:txBody>
          </p:sp>
        </p:grpSp>
      </p:grpSp>
      <p:sp>
        <p:nvSpPr>
          <p:cNvPr id="19" name="內容預留位置 13"/>
          <p:cNvSpPr txBox="1">
            <a:spLocks/>
          </p:cNvSpPr>
          <p:nvPr/>
        </p:nvSpPr>
        <p:spPr>
          <a:xfrm>
            <a:off x="6641765" y="3766641"/>
            <a:ext cx="4674476" cy="285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到了指定面試時間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marL="0" indent="0" defTabSz="352425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	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工作人員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會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帶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面試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學生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	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到有關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場地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面試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643370-6038-40F0-8751-AEE8E8A4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E643370-6038-40F0-8751-AEE8E8A42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43A6F-AD5C-47EB-9A94-8A4AAF931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C8443A6F-AD5C-47EB-9A94-8A4AAF931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DB17F2-A5CF-4A82-8917-6F50BCE03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BEDB17F2-A5CF-4A82-8917-6F50BCE03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B7A94-E748-43BC-AA86-B77B8776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410B7A94-E748-43BC-AA86-B77B87760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BCA666-A5A7-4D55-B2BA-44961B464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37BCA666-A5A7-4D55-B2BA-44961B464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E41FD5-C26A-4527-A324-42997B4D1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DE41FD5-C26A-4527-A324-42997B4D1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04200-42FA-4069-B076-39EC74268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82A04200-42FA-4069-B076-39EC74268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71AEA-2FC3-4E72-93AE-15031BF86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E9071AEA-2FC3-4E72-93AE-15031BF86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4" grpId="0" build="p"/>
      <p:bldP spid="14" grpId="1" build="p"/>
      <p:bldP spid="6" grpId="0"/>
      <p:bldP spid="6" grpId="1"/>
      <p:bldP spid="8" grpId="0"/>
      <p:bldP spid="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面試內容</a:t>
            </a:r>
            <a:endParaRPr lang="zh-TW" altLang="en-US" dirty="0">
              <a:sym typeface="Salesforce Sans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860556"/>
          </a:xfrm>
          <a:solidFill>
            <a:srgbClr val="FFFFCC"/>
          </a:solidFill>
        </p:spPr>
        <p:txBody>
          <a:bodyPr anchor="ctr">
            <a:noAutofit/>
          </a:bodyPr>
          <a:lstStyle/>
          <a:p>
            <a:pPr lvl="0"/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小五及小六成績表正本及其他學生表現的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文件（只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供面試時參考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用，毋須提交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）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1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-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1.5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分鐘的自我介紹</a:t>
            </a:r>
          </a:p>
          <a:p>
            <a:pPr lvl="0">
              <a:spcBef>
                <a:spcPts val="1200"/>
              </a:spcBef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hlinkClick r:id="" action="ppaction://hlinkshowjump?jump=lastslide"/>
              </a:rPr>
              <a:t>朗讀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hlinkClick r:id="" action="ppaction://hlinkshowjump?jump=lastslide"/>
              </a:rPr>
              <a:t>英文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（朗讀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內容由本校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提供）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面試老師發問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問題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65212" y="1828800"/>
            <a:ext cx="4960684" cy="584775"/>
          </a:xfrm>
          <a:prstGeom prst="rect">
            <a:avLst/>
          </a:prstGeom>
          <a:solidFill>
            <a:srgbClr val="E980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第一部分｜個人面試</a:t>
            </a:r>
            <a:endParaRPr lang="zh-HK" altLang="en-US" sz="3200" dirty="0">
              <a:solidFill>
                <a:schemeClr val="bg1"/>
              </a:solidFill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  <p:sp>
        <p:nvSpPr>
          <p:cNvPr id="13" name="內容版面配置區 10"/>
          <p:cNvSpPr>
            <a:spLocks noGrp="1"/>
          </p:cNvSpPr>
          <p:nvPr>
            <p:ph sz="half" idx="2"/>
          </p:nvPr>
        </p:nvSpPr>
        <p:spPr>
          <a:xfrm>
            <a:off x="6374540" y="2505075"/>
            <a:ext cx="4956048" cy="3476625"/>
          </a:xfrm>
          <a:solidFill>
            <a:srgbClr val="FFFFCC"/>
          </a:solidFill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</a:pPr>
            <a:endParaRPr lang="en-US" altLang="zh-TW" sz="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0"/>
              </a:spcBef>
            </a:pP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4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至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6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名學生一組</a:t>
            </a:r>
          </a:p>
          <a:p>
            <a:pPr lvl="0">
              <a:spcBef>
                <a:spcPts val="1200"/>
              </a:spcBef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學生有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1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分鐘準備時間</a:t>
            </a:r>
          </a:p>
          <a:p>
            <a:pPr lvl="0">
              <a:spcBef>
                <a:spcPts val="1200"/>
              </a:spcBef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小組討論時間約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8-10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分鐘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69904" y="1828799"/>
            <a:ext cx="4960684" cy="584775"/>
          </a:xfrm>
          <a:prstGeom prst="rect">
            <a:avLst/>
          </a:prstGeom>
          <a:solidFill>
            <a:srgbClr val="E980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第二部分｜小組討論</a:t>
            </a:r>
            <a:endParaRPr lang="zh-HK" altLang="en-US" sz="3200" dirty="0">
              <a:solidFill>
                <a:schemeClr val="bg1"/>
              </a:solidFill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4" grpId="0" animBg="1"/>
      <p:bldP spid="13" grpId="0" uiExpand="1" build="p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4400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小組面試問題樣本</a:t>
            </a:r>
            <a:endParaRPr lang="zh-TW" altLang="en-US" dirty="0">
              <a:sym typeface="Salesforce Sans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1094547" y="1752572"/>
            <a:ext cx="2942465" cy="2725615"/>
          </a:xfrm>
          <a:prstGeom prst="wedgeRoundRectCallout">
            <a:avLst>
              <a:gd name="adj1" fmla="val -23223"/>
              <a:gd name="adj2" fmla="val 68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【</a:t>
            </a:r>
            <a:r>
              <a:rPr lang="zh-TW" altLang="en-US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時事／生活題</a:t>
            </a:r>
            <a:r>
              <a:rPr lang="en-US" altLang="zh-TW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】</a:t>
            </a: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認為香港有足夠的旅遊名勝來吸引各地的</a:t>
            </a: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旅客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嗎</a:t>
            </a: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？</a:t>
            </a:r>
            <a:endParaRPr lang="en-US" altLang="zh-TW" sz="2400" dirty="0" smtClean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試舉出例子並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加以說明</a:t>
            </a: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。</a:t>
            </a:r>
            <a:endParaRPr lang="zh-HK" altLang="en-US" sz="2400" dirty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7" y="4706755"/>
            <a:ext cx="1342265" cy="2254522"/>
          </a:xfrm>
          <a:prstGeom prst="rect">
            <a:avLst/>
          </a:prstGeom>
        </p:spPr>
      </p:pic>
      <p:sp>
        <p:nvSpPr>
          <p:cNvPr id="13" name="圓角矩形圖說文字 12"/>
          <p:cNvSpPr/>
          <p:nvPr/>
        </p:nvSpPr>
        <p:spPr>
          <a:xfrm>
            <a:off x="4816624" y="1752571"/>
            <a:ext cx="2942465" cy="2725615"/>
          </a:xfrm>
          <a:prstGeom prst="wedgeRoundRectCallout">
            <a:avLst>
              <a:gd name="adj1" fmla="val -23223"/>
              <a:gd name="adj2" fmla="val 68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【</a:t>
            </a:r>
            <a:r>
              <a:rPr lang="zh-TW" altLang="en-US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時事／生活題</a:t>
            </a:r>
            <a:r>
              <a:rPr lang="en-US" altLang="zh-TW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】</a:t>
            </a: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現今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的青少年多沉迷於網上遊戲</a:t>
            </a: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，</a:t>
            </a:r>
            <a:endParaRPr lang="en-US" altLang="zh-TW" sz="2400" dirty="0" smtClean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如何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改善這個問題呢？</a:t>
            </a:r>
            <a:endParaRPr lang="zh-HK" altLang="en-US" sz="2400" dirty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8538701" y="1752570"/>
            <a:ext cx="2942465" cy="2725615"/>
          </a:xfrm>
          <a:prstGeom prst="wedgeRoundRectCallout">
            <a:avLst>
              <a:gd name="adj1" fmla="val -23223"/>
              <a:gd name="adj2" fmla="val 68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TW" altLang="en-US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【</a:t>
            </a:r>
            <a:r>
              <a:rPr lang="zh-TW" altLang="en-US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時事／生活題</a:t>
            </a:r>
            <a:r>
              <a:rPr lang="en-US" altLang="zh-TW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】</a:t>
            </a: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你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認為香港的小學生喜歡做運動嗎</a:t>
            </a: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？</a:t>
            </a:r>
            <a:endParaRPr lang="en-US" altLang="zh-TW" sz="2400" dirty="0" smtClean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如何</a:t>
            </a:r>
            <a:r>
              <a:rPr lang="zh-TW" altLang="en-US" sz="2400" dirty="0"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鼓勵學生多做運動呢？</a:t>
            </a:r>
            <a:endParaRPr lang="zh-HK" altLang="en-US" sz="2400" dirty="0"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4758396"/>
            <a:ext cx="2086283" cy="2151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60" y="4706755"/>
            <a:ext cx="1861873" cy="21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4400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面試評分準則大略</a:t>
            </a:r>
            <a:endParaRPr lang="zh-TW" altLang="en-US" dirty="0">
              <a:sym typeface="Salesforce Sans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  <a:solidFill>
            <a:srgbClr val="FFFFCC"/>
          </a:solidFill>
        </p:spPr>
        <p:txBody>
          <a:bodyPr anchor="t">
            <a:noAutofit/>
          </a:bodyPr>
          <a:lstStyle/>
          <a:p>
            <a:pPr lvl="0"/>
            <a:endParaRPr lang="en-US" altLang="zh-TW" sz="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/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中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﹑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英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﹑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數基礎科目成績</a:t>
            </a:r>
          </a:p>
          <a:p>
            <a:pPr lvl="0"/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個人品行</a:t>
            </a:r>
          </a:p>
          <a:p>
            <a:pPr lvl="0"/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服務及課外活動</a:t>
            </a:r>
          </a:p>
          <a:p>
            <a:pPr lvl="0"/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答問表現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65212" y="1828800"/>
            <a:ext cx="4960684" cy="584775"/>
          </a:xfrm>
          <a:prstGeom prst="rect">
            <a:avLst/>
          </a:prstGeom>
          <a:solidFill>
            <a:srgbClr val="E980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第一部分｜個人面試</a:t>
            </a:r>
            <a:endParaRPr lang="zh-HK" altLang="en-US" sz="3200" dirty="0">
              <a:solidFill>
                <a:schemeClr val="bg1"/>
              </a:solidFill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  <p:sp>
        <p:nvSpPr>
          <p:cNvPr id="13" name="內容版面配置區 10"/>
          <p:cNvSpPr>
            <a:spLocks noGrp="1"/>
          </p:cNvSpPr>
          <p:nvPr>
            <p:ph sz="half" idx="2"/>
          </p:nvPr>
        </p:nvSpPr>
        <p:spPr>
          <a:xfrm>
            <a:off x="6374540" y="2505074"/>
            <a:ext cx="4956048" cy="3476625"/>
          </a:xfrm>
          <a:solidFill>
            <a:srgbClr val="FFFFCC"/>
          </a:solidFill>
        </p:spPr>
        <p:txBody>
          <a:bodyPr>
            <a:normAutofit/>
          </a:bodyPr>
          <a:lstStyle/>
          <a:p>
            <a:pPr lvl="0">
              <a:spcBef>
                <a:spcPts val="2400"/>
              </a:spcBef>
            </a:pPr>
            <a:endParaRPr lang="en-US" altLang="zh-TW" sz="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主動性</a:t>
            </a:r>
          </a:p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解難能力</a:t>
            </a:r>
          </a:p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溝通能力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lvl="0">
              <a:spcBef>
                <a:spcPts val="1200"/>
              </a:spcBef>
            </a:pP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69904" y="1828799"/>
            <a:ext cx="4960684" cy="584775"/>
          </a:xfrm>
          <a:prstGeom prst="rect">
            <a:avLst/>
          </a:prstGeom>
          <a:solidFill>
            <a:srgbClr val="E9801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第二部分｜小組討論</a:t>
            </a:r>
            <a:endParaRPr lang="zh-HK" altLang="en-US" sz="3200" dirty="0">
              <a:solidFill>
                <a:schemeClr val="bg1"/>
              </a:solidFill>
              <a:latin typeface="華康中特圓體(P)" panose="020F0800000000000000" pitchFamily="34" charset="-120"/>
              <a:ea typeface="華康中特圓體(P)" panose="020F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4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4" grpId="0" animBg="1"/>
      <p:bldP spid="13" grpId="0" uiExpand="1" build="p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4400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面試小貼士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準時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儀容合宜得體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主動向面試老師打招呼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回答問題時要眼望對方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說話時聲量要適中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坐姿挺直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4283453" cy="428345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53" y="1652955"/>
            <a:ext cx="7572372" cy="46599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>
          <a:xfrm>
            <a:off x="4986526" y="304800"/>
            <a:ext cx="6350000" cy="60666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96" y="2411237"/>
            <a:ext cx="5621230" cy="30167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17580"/>
          <a:stretch/>
        </p:blipFill>
        <p:spPr>
          <a:xfrm>
            <a:off x="8352692" y="838729"/>
            <a:ext cx="3647310" cy="553276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r="16677"/>
          <a:stretch/>
        </p:blipFill>
        <p:spPr>
          <a:xfrm>
            <a:off x="5199440" y="506019"/>
            <a:ext cx="3811202" cy="5883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4400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面試小貼</a:t>
            </a:r>
            <a:r>
              <a:rPr lang="zh-TW" altLang="en-US" sz="4400" dirty="0" smtClean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士</a:t>
            </a:r>
            <a:r>
              <a:rPr lang="en-US" altLang="zh-TW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﹙</a:t>
            </a:r>
            <a:r>
              <a:rPr lang="zh-TW" altLang="en-US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小組討論</a:t>
            </a:r>
            <a:r>
              <a:rPr lang="en-US" altLang="zh-TW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﹚</a:t>
            </a:r>
            <a:endParaRPr lang="zh-TW" altLang="en-US" sz="2800" dirty="0">
              <a:latin typeface="Salesforce Sans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善用討論前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1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分鐘的預備時間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小心審題，確定立場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論點要鮮明，恰當地分配每次發言的內容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主動，但忌只發表己見而忽略別人，學習聆聽別人論點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討論過程切勿東張西望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sym typeface="Salesforce Sans"/>
              </a:rPr>
              <a:t>放鬆心情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19" y="1825752"/>
            <a:ext cx="4187825" cy="4187825"/>
          </a:xfrm>
        </p:spPr>
      </p:pic>
      <p:grpSp>
        <p:nvGrpSpPr>
          <p:cNvPr id="9" name="群組 8"/>
          <p:cNvGrpSpPr/>
          <p:nvPr/>
        </p:nvGrpSpPr>
        <p:grpSpPr>
          <a:xfrm>
            <a:off x="6405324" y="914400"/>
            <a:ext cx="4906215" cy="5430975"/>
            <a:chOff x="6405324" y="914400"/>
            <a:chExt cx="4906215" cy="54309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287" y="914400"/>
              <a:ext cx="1934410" cy="193441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721" y="3744557"/>
              <a:ext cx="2600818" cy="260081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324" y="1824684"/>
              <a:ext cx="3220282" cy="3220282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19" y="2419747"/>
            <a:ext cx="3667253" cy="365336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t="38087" r="21538" b="7367"/>
          <a:stretch/>
        </p:blipFill>
        <p:spPr>
          <a:xfrm>
            <a:off x="6173358" y="2309994"/>
            <a:ext cx="5383858" cy="32192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11" y="1523656"/>
            <a:ext cx="4784528" cy="47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7994" y="-140677"/>
            <a:ext cx="6858002" cy="1828800"/>
          </a:xfrm>
        </p:spPr>
        <p:txBody>
          <a:bodyPr rtlCol="0"/>
          <a:lstStyle/>
          <a:p>
            <a:r>
              <a:rPr lang="zh-TW" altLang="en-US" dirty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朗讀</a:t>
            </a:r>
            <a:r>
              <a:rPr lang="zh-TW" altLang="en-US" dirty="0" smtClean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內容</a:t>
            </a:r>
            <a:r>
              <a:rPr lang="zh-TW" altLang="en-US" sz="2800" dirty="0" smtClean="0">
                <a:solidFill>
                  <a:srgbClr val="002060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  <a:sym typeface="Salesforce Sans"/>
              </a:rPr>
              <a:t>（只作參考，非正式內容）</a:t>
            </a:r>
            <a:endParaRPr lang="zh-TW" altLang="en-US" dirty="0">
              <a:solidFill>
                <a:srgbClr val="002060"/>
              </a:solidFill>
              <a:latin typeface="華康儷金黑(P)" panose="020B0800000000000000" pitchFamily="34" charset="-120"/>
              <a:ea typeface="華康儷金黑(P)" panose="020B0800000000000000" pitchFamily="34" charset="-120"/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677990" y="1764322"/>
            <a:ext cx="7828210" cy="4541228"/>
          </a:xfrm>
          <a:prstGeom prst="round2DiagRect">
            <a:avLst>
              <a:gd name="adj1" fmla="val 13366"/>
              <a:gd name="adj2" fmla="val 0"/>
            </a:avLst>
          </a:prstGeom>
          <a:solidFill>
            <a:schemeClr val="bg1">
              <a:alpha val="40000"/>
            </a:schemeClr>
          </a:solidFill>
        </p:spPr>
        <p:txBody>
          <a:bodyPr rtlCol="0" anchor="ctr">
            <a:normAutofit lnSpcReduction="10000"/>
          </a:bodyPr>
          <a:lstStyle/>
          <a:p>
            <a:pPr marL="95250" defTabSz="908050"/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  <a:t>Ethan stared out of the window at Mom’s brand-new space rocket.  It had blue and silver stripes and shone in the starlight.  Ethan really wanted to fly it.  But he knew Mom wouldn’t let him.</a:t>
            </a:r>
            <a:b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</a:b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sym typeface="Salesforce Sans"/>
            </a:endParaRPr>
          </a:p>
          <a:p>
            <a:pPr marL="95250" defTabSz="908050"/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  <a:t>Mom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  <a:t>put on her space helmet.  “I’m off to the space station now, Ethan,” she said.  “Be good.”  She stepped into the </a:t>
            </a:r>
            <a:r>
              <a:rPr lang="en-US" altLang="zh-TW" sz="28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  <a:t>teleporter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  <a:t>, and disappeared into thin 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Salesforce Sans"/>
              </a:rPr>
              <a:t>air......</a:t>
            </a:r>
            <a:endParaRPr lang="zh-TW" altLang="en-US" dirty="0">
              <a:sym typeface="Salesforce Sans"/>
            </a:endParaRPr>
          </a:p>
        </p:txBody>
      </p:sp>
      <p:sp>
        <p:nvSpPr>
          <p:cNvPr id="4" name="五角星形 3">
            <a:hlinkClick r:id="rId3" action="ppaction://hlinksldjump"/>
          </p:cNvPr>
          <p:cNvSpPr/>
          <p:nvPr/>
        </p:nvSpPr>
        <p:spPr>
          <a:xfrm>
            <a:off x="10394106" y="5580993"/>
            <a:ext cx="578694" cy="6003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797</TotalTime>
  <Words>426</Words>
  <Application>Microsoft Office PowerPoint</Application>
  <PresentationFormat>寬螢幕</PresentationFormat>
  <Paragraphs>86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Salesforce Sans</vt:lpstr>
      <vt:lpstr>華康中特圓體(P)</vt:lpstr>
      <vt:lpstr>華康新特圓體(P)</vt:lpstr>
      <vt:lpstr>華康儷中黑(P)</vt:lpstr>
      <vt:lpstr>華康儷金黑(P)</vt:lpstr>
      <vt:lpstr>微軟正黑體</vt:lpstr>
      <vt:lpstr>Arial</vt:lpstr>
      <vt:lpstr>Cambria</vt:lpstr>
      <vt:lpstr>Segoe Print</vt:lpstr>
      <vt:lpstr>大自然插畫 16X9</vt:lpstr>
      <vt:lpstr>面試須知</vt:lpstr>
      <vt:lpstr>面試流程</vt:lpstr>
      <vt:lpstr>面試內容</vt:lpstr>
      <vt:lpstr>小組面試問題樣本</vt:lpstr>
      <vt:lpstr>面試評分準則大略</vt:lpstr>
      <vt:lpstr>面試小貼士</vt:lpstr>
      <vt:lpstr>面試小貼士﹙小組討論﹚</vt:lpstr>
      <vt:lpstr>朗讀內容（只作參考，非正式內容）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面試須知</dc:title>
  <dc:creator>PD</dc:creator>
  <cp:lastModifiedBy>PD</cp:lastModifiedBy>
  <cp:revision>31</cp:revision>
  <dcterms:created xsi:type="dcterms:W3CDTF">2019-02-21T02:20:37Z</dcterms:created>
  <dcterms:modified xsi:type="dcterms:W3CDTF">2019-02-22T07:02:56Z</dcterms:modified>
</cp:coreProperties>
</file>